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5119350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3" autoAdjust="0"/>
    <p:restoredTop sz="94660"/>
  </p:normalViewPr>
  <p:slideViewPr>
    <p:cSldViewPr snapToGrid="0">
      <p:cViewPr varScale="1">
        <p:scale>
          <a:sx n="64" d="100"/>
          <a:sy n="64" d="100"/>
        </p:scale>
        <p:origin x="440" y="-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749795"/>
            <a:ext cx="12851448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C4DFD-2973-4271-8B2D-D0478B2C1926}" type="datetimeFigureOut">
              <a:rPr lang="en-NZ" smtClean="0"/>
              <a:t>26/11/2019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DB2FB-8860-4F55-A28B-6076D9500F1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4259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C4DFD-2973-4271-8B2D-D0478B2C1926}" type="datetimeFigureOut">
              <a:rPr lang="en-NZ" smtClean="0"/>
              <a:t>26/11/2019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DB2FB-8860-4F55-A28B-6076D9500F1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00597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69240"/>
            <a:ext cx="3260110" cy="90608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69240"/>
            <a:ext cx="9591338" cy="9060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C4DFD-2973-4271-8B2D-D0478B2C1926}" type="datetimeFigureOut">
              <a:rPr lang="en-NZ" smtClean="0"/>
              <a:t>26/11/2019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DB2FB-8860-4F55-A28B-6076D9500F1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98463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C4DFD-2973-4271-8B2D-D0478B2C1926}" type="datetimeFigureOut">
              <a:rPr lang="en-NZ" smtClean="0"/>
              <a:t>26/11/2019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DB2FB-8860-4F55-A28B-6076D9500F1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32613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665532"/>
            <a:ext cx="13040439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7155103"/>
            <a:ext cx="13040439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/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C4DFD-2973-4271-8B2D-D0478B2C1926}" type="datetimeFigureOut">
              <a:rPr lang="en-NZ" smtClean="0"/>
              <a:t>26/11/2019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DB2FB-8860-4F55-A28B-6076D9500F1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64259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C4DFD-2973-4271-8B2D-D0478B2C1926}" type="datetimeFigureOut">
              <a:rPr lang="en-NZ" smtClean="0"/>
              <a:t>26/11/2019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DB2FB-8860-4F55-A28B-6076D9500F1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88971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69242"/>
            <a:ext cx="13040439" cy="20665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2620980"/>
            <a:ext cx="63961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3905482"/>
            <a:ext cx="6396193" cy="57443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2620980"/>
            <a:ext cx="64276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3905482"/>
            <a:ext cx="6427693" cy="57443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C4DFD-2973-4271-8B2D-D0478B2C1926}" type="datetimeFigureOut">
              <a:rPr lang="en-NZ" smtClean="0"/>
              <a:t>26/11/2019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DB2FB-8860-4F55-A28B-6076D9500F1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800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C4DFD-2973-4271-8B2D-D0478B2C1926}" type="datetimeFigureOut">
              <a:rPr lang="en-NZ" smtClean="0"/>
              <a:t>26/11/2019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DB2FB-8860-4F55-A28B-6076D9500F1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01987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C4DFD-2973-4271-8B2D-D0478B2C1926}" type="datetimeFigureOut">
              <a:rPr lang="en-NZ" smtClean="0"/>
              <a:t>26/11/2019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DB2FB-8860-4F55-A28B-6076D9500F1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68014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539425"/>
            <a:ext cx="7654171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C4DFD-2973-4271-8B2D-D0478B2C1926}" type="datetimeFigureOut">
              <a:rPr lang="en-NZ" smtClean="0"/>
              <a:t>26/11/2019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DB2FB-8860-4F55-A28B-6076D9500F1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89866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539425"/>
            <a:ext cx="7654171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C4DFD-2973-4271-8B2D-D0478B2C1926}" type="datetimeFigureOut">
              <a:rPr lang="en-NZ" smtClean="0"/>
              <a:t>26/11/2019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DB2FB-8860-4F55-A28B-6076D9500F1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16748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AC4DFD-2973-4271-8B2D-D0478B2C1926}" type="datetimeFigureOut">
              <a:rPr lang="en-NZ" smtClean="0"/>
              <a:t>26/11/2019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2DB2FB-8860-4F55-A28B-6076D9500F1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29227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hcac.co.nz/" TargetMode="Externa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4F8E3712-DA1E-43AC-845B-09F9AB4D9576}"/>
              </a:ext>
            </a:extLst>
          </p:cNvPr>
          <p:cNvSpPr/>
          <p:nvPr/>
        </p:nvSpPr>
        <p:spPr>
          <a:xfrm>
            <a:off x="0" y="0"/>
            <a:ext cx="15119350" cy="104170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44EBB1B-2335-47A0-98A9-88D693A4AE43}"/>
              </a:ext>
            </a:extLst>
          </p:cNvPr>
          <p:cNvSpPr/>
          <p:nvPr/>
        </p:nvSpPr>
        <p:spPr>
          <a:xfrm>
            <a:off x="319726" y="1293364"/>
            <a:ext cx="8282298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NZ" sz="3200" dirty="0">
                <a:solidFill>
                  <a:srgbClr val="1D2129"/>
                </a:solidFill>
                <a:latin typeface="Helvetica" panose="020B0604020202020204" pitchFamily="34" charset="0"/>
              </a:rPr>
              <a:t>Season runs from Wednesday 30th October 2019 until Wednesday 25th March 2020</a:t>
            </a:r>
          </a:p>
          <a:p>
            <a:r>
              <a:rPr lang="en-NZ" sz="3200" dirty="0">
                <a:solidFill>
                  <a:srgbClr val="1D2129"/>
                </a:solidFill>
                <a:latin typeface="Helvetica" panose="020B0604020202020204" pitchFamily="34" charset="0"/>
              </a:rPr>
              <a:t>Wednesday nights at Metro Park, Millwater.</a:t>
            </a:r>
          </a:p>
          <a:p>
            <a:br>
              <a:rPr lang="en-NZ" sz="3200" dirty="0">
                <a:solidFill>
                  <a:srgbClr val="1D2129"/>
                </a:solidFill>
                <a:latin typeface="inherit"/>
              </a:rPr>
            </a:br>
            <a:br>
              <a:rPr lang="en-NZ" sz="3200" dirty="0">
                <a:solidFill>
                  <a:srgbClr val="1D2129"/>
                </a:solidFill>
                <a:latin typeface="inherit"/>
              </a:rPr>
            </a:br>
            <a:endParaRPr lang="en-NZ" sz="3200" dirty="0">
              <a:solidFill>
                <a:srgbClr val="1D2129"/>
              </a:solidFill>
              <a:latin typeface="inherit"/>
            </a:endParaRPr>
          </a:p>
        </p:txBody>
      </p:sp>
      <p:pic>
        <p:nvPicPr>
          <p:cNvPr id="7" name="Picture 6" descr="A group of people in a field&#10;&#10;Description generated with very high confidence">
            <a:extLst>
              <a:ext uri="{FF2B5EF4-FFF2-40B4-BE49-F238E27FC236}">
                <a16:creationId xmlns:a16="http://schemas.microsoft.com/office/drawing/2014/main" id="{AAB57C9B-52EC-429A-9AAE-23CD8704B8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6342" y="7361924"/>
            <a:ext cx="3327525" cy="3327525"/>
          </a:xfrm>
          <a:prstGeom prst="rect">
            <a:avLst/>
          </a:prstGeom>
        </p:spPr>
      </p:pic>
      <p:pic>
        <p:nvPicPr>
          <p:cNvPr id="9" name="Picture 8" descr="A group of people standing in a field&#10;&#10;Description generated with very high confidence">
            <a:extLst>
              <a:ext uri="{FF2B5EF4-FFF2-40B4-BE49-F238E27FC236}">
                <a16:creationId xmlns:a16="http://schemas.microsoft.com/office/drawing/2014/main" id="{33640557-B409-4044-A3BC-47D800F016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43559" y="4417222"/>
            <a:ext cx="3175791" cy="3175791"/>
          </a:xfrm>
          <a:prstGeom prst="rect">
            <a:avLst/>
          </a:prstGeom>
        </p:spPr>
      </p:pic>
      <p:pic>
        <p:nvPicPr>
          <p:cNvPr id="11" name="Picture 10" descr="A person throwing a frisbee in a field&#10;&#10;Description generated with high confidence">
            <a:extLst>
              <a:ext uri="{FF2B5EF4-FFF2-40B4-BE49-F238E27FC236}">
                <a16:creationId xmlns:a16="http://schemas.microsoft.com/office/drawing/2014/main" id="{E7922F2E-817D-4C66-A70A-9F55AC1D92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6750" y="1060044"/>
            <a:ext cx="3355032" cy="3355032"/>
          </a:xfrm>
          <a:prstGeom prst="rect">
            <a:avLst/>
          </a:prstGeom>
        </p:spPr>
      </p:pic>
      <p:pic>
        <p:nvPicPr>
          <p:cNvPr id="13" name="Picture 12" descr="A picture containing grass, sky, outdoor, track and field&#10;&#10;Description generated with very high confidence">
            <a:extLst>
              <a:ext uri="{FF2B5EF4-FFF2-40B4-BE49-F238E27FC236}">
                <a16:creationId xmlns:a16="http://schemas.microsoft.com/office/drawing/2014/main" id="{E1AB6DA7-FE8D-4D67-8740-A35B9D50CDD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2151" y="4433413"/>
            <a:ext cx="3175791" cy="317579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5F2CB9D-888B-476B-BBAE-08DF9D152972}"/>
              </a:ext>
            </a:extLst>
          </p:cNvPr>
          <p:cNvSpPr txBox="1"/>
          <p:nvPr/>
        </p:nvSpPr>
        <p:spPr>
          <a:xfrm>
            <a:off x="0" y="71974"/>
            <a:ext cx="151193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dirty="0">
                <a:solidFill>
                  <a:schemeClr val="bg1">
                    <a:lumMod val="95000"/>
                  </a:schemeClr>
                </a:solidFill>
              </a:rPr>
              <a:t>The Hibiscus Club Athletics Club is now enrolling for the 2019/20 season</a:t>
            </a:r>
            <a:r>
              <a:rPr lang="en-NZ" dirty="0">
                <a:solidFill>
                  <a:schemeClr val="bg1">
                    <a:lumMod val="95000"/>
                  </a:schemeClr>
                </a:solidFill>
              </a:rPr>
              <a:t>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151FBFF-A7C6-445E-9692-0F76924F880B}"/>
              </a:ext>
            </a:extLst>
          </p:cNvPr>
          <p:cNvSpPr txBox="1"/>
          <p:nvPr/>
        </p:nvSpPr>
        <p:spPr>
          <a:xfrm>
            <a:off x="0" y="9306818"/>
            <a:ext cx="892175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800" dirty="0">
                <a:solidFill>
                  <a:srgbClr val="1D2129"/>
                </a:solidFill>
                <a:latin typeface="inherit"/>
              </a:rPr>
              <a:t>Check out our Website on how to enrol at </a:t>
            </a:r>
            <a:r>
              <a:rPr lang="en-NZ" sz="2800" dirty="0">
                <a:solidFill>
                  <a:srgbClr val="365899"/>
                </a:solidFill>
                <a:latin typeface="inherit"/>
                <a:hlinkClick r:id="rId6"/>
              </a:rPr>
              <a:t>www.hcac.co.nz</a:t>
            </a:r>
            <a:r>
              <a:rPr lang="en-NZ" sz="2800" dirty="0">
                <a:solidFill>
                  <a:srgbClr val="1D2129"/>
                </a:solidFill>
                <a:latin typeface="inherit"/>
              </a:rPr>
              <a:t> or email info@hcac.co.nz for more information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FB772CA1-120B-42C3-9589-31661EEE039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66480" y="4415076"/>
            <a:ext cx="3375710" cy="317579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DDD88DCB-6D72-4606-8968-7B608EDC7686}"/>
              </a:ext>
            </a:extLst>
          </p:cNvPr>
          <p:cNvSpPr txBox="1"/>
          <p:nvPr/>
        </p:nvSpPr>
        <p:spPr>
          <a:xfrm>
            <a:off x="319726" y="8841021"/>
            <a:ext cx="8282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>
                <a:solidFill>
                  <a:srgbClr val="1D2129"/>
                </a:solidFill>
                <a:latin typeface="inherit"/>
              </a:rPr>
              <a:t>Cost $80 for under 7's and $150 for over 7’s, age based on age on 31</a:t>
            </a:r>
            <a:r>
              <a:rPr lang="en-NZ" baseline="30000" dirty="0">
                <a:solidFill>
                  <a:srgbClr val="1D2129"/>
                </a:solidFill>
                <a:latin typeface="inherit"/>
              </a:rPr>
              <a:t>st</a:t>
            </a:r>
            <a:r>
              <a:rPr lang="en-NZ" dirty="0">
                <a:solidFill>
                  <a:srgbClr val="1D2129"/>
                </a:solidFill>
                <a:latin typeface="inherit"/>
              </a:rPr>
              <a:t> December 2019</a:t>
            </a:r>
            <a:endParaRPr lang="en-NZ" dirty="0">
              <a:solidFill>
                <a:srgbClr val="1D2129"/>
              </a:solidFill>
              <a:latin typeface="Helvetica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83B1001-6EE1-4A5B-9859-7FC30FB594AA}"/>
              </a:ext>
            </a:extLst>
          </p:cNvPr>
          <p:cNvSpPr txBox="1"/>
          <p:nvPr/>
        </p:nvSpPr>
        <p:spPr>
          <a:xfrm>
            <a:off x="374022" y="5294033"/>
            <a:ext cx="49934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>
                <a:solidFill>
                  <a:srgbClr val="1D2129"/>
                </a:solidFill>
              </a:rPr>
              <a:t>3-6 years old start Wednesday from 4.30pm-5.30pm.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9C54EB3-7750-4E18-849E-742D232E629B}"/>
              </a:ext>
            </a:extLst>
          </p:cNvPr>
          <p:cNvSpPr txBox="1"/>
          <p:nvPr/>
        </p:nvSpPr>
        <p:spPr>
          <a:xfrm>
            <a:off x="374885" y="6462450"/>
            <a:ext cx="53054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>
                <a:solidFill>
                  <a:srgbClr val="1D2129"/>
                </a:solidFill>
              </a:rPr>
              <a:t>7-17 years old runs between 5:30pm-7.00pm.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D98FE6D-595A-48AB-8158-02C94D807AFD}"/>
              </a:ext>
            </a:extLst>
          </p:cNvPr>
          <p:cNvSpPr txBox="1"/>
          <p:nvPr/>
        </p:nvSpPr>
        <p:spPr>
          <a:xfrm>
            <a:off x="374022" y="3249231"/>
            <a:ext cx="530541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/>
              <a:t>Come along and learn and enhance your athletics skills with events from 60m to 1500m, Shot Put, Discus, Long Jump and High Jump.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9909403-D10B-4EAE-ABA3-B8D788AF060A}"/>
              </a:ext>
            </a:extLst>
          </p:cNvPr>
          <p:cNvSpPr txBox="1"/>
          <p:nvPr/>
        </p:nvSpPr>
        <p:spPr>
          <a:xfrm>
            <a:off x="374022" y="7702265"/>
            <a:ext cx="53054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800" dirty="0">
                <a:solidFill>
                  <a:schemeClr val="accent1">
                    <a:lumMod val="75000"/>
                  </a:schemeClr>
                </a:solidFill>
              </a:rPr>
              <a:t>Come along and try it out before signing up </a:t>
            </a:r>
          </a:p>
        </p:txBody>
      </p:sp>
    </p:spTree>
    <p:extLst>
      <p:ext uri="{BB962C8B-B14F-4D97-AF65-F5344CB8AC3E}">
        <p14:creationId xmlns:p14="http://schemas.microsoft.com/office/powerpoint/2010/main" val="31330730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</TotalTime>
  <Words>135</Words>
  <Application>Microsoft Office PowerPoint</Application>
  <PresentationFormat>Custom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Helvetica</vt:lpstr>
      <vt:lpstr>inherit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Kayes</dc:creator>
  <cp:lastModifiedBy>David Kayes</cp:lastModifiedBy>
  <cp:revision>5</cp:revision>
  <dcterms:created xsi:type="dcterms:W3CDTF">2018-09-09T09:36:39Z</dcterms:created>
  <dcterms:modified xsi:type="dcterms:W3CDTF">2019-11-26T06:49:59Z</dcterms:modified>
</cp:coreProperties>
</file>